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Lato Bold" panose="020F0502020204030203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E0805-9F56-4D82-6791-83AB0B99A37E}" v="107" dt="2024-11-17T08:03:57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289B1-44ED-429A-8B26-53C42F59E34E}" type="datetimeFigureOut">
              <a:t>16-11-2024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7C6AE-3344-4B77-AD48-ACE4F0F7C8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400" y="1365918"/>
            <a:ext cx="6949438" cy="1681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Manufacturing's Future: Using AI and Machine Learning to Help OEMs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168" y="1045375"/>
            <a:ext cx="88432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1"/>
          <p:cNvSpPr/>
          <p:nvPr/>
        </p:nvSpPr>
        <p:spPr>
          <a:xfrm>
            <a:off x="914400" y="3061411"/>
            <a:ext cx="6949438" cy="432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AI and machine learning are transforming the manufacturing landscape, enabling Original Equipment Manufacturers (OEMs) to optimize operations, enhance efficiency, and gain a competitive edge.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703" y="0"/>
            <a:ext cx="5764695" cy="82296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761" r="-2" b="6546"/>
          <a:stretch/>
        </p:blipFill>
        <p:spPr>
          <a:xfrm>
            <a:off x="9629029" y="1266347"/>
            <a:ext cx="4142630" cy="5690527"/>
          </a:xfrm>
          <a:prstGeom prst="rect">
            <a:avLst/>
          </a:prstGeom>
        </p:spPr>
      </p:pic>
      <p:pic>
        <p:nvPicPr>
          <p:cNvPr id="5" name="Picture 4" descr="Numbers on a digital display">
            <a:extLst>
              <a:ext uri="{FF2B5EF4-FFF2-40B4-BE49-F238E27FC236}">
                <a16:creationId xmlns:a16="http://schemas.microsoft.com/office/drawing/2014/main" id="{0617A0BC-BBFF-AD49-B2AC-042EDD84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669" y="7692779"/>
            <a:ext cx="2517732" cy="53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846" y="1260515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facing OEMs in the modern manufacturing landscape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846" y="30618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336863" y="31378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6452" y="3061811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Rising Costs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6452" y="3500557"/>
            <a:ext cx="310050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Material costs, labor shortages, and energy prices are increasing, putting pressure on profit margins.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841" y="30618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299859" y="31378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19448" y="3061811"/>
            <a:ext cx="269807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Intensified Competition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19448" y="3500557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Globalization and technological advancements are driving intense competition in the manufacturing sector.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846" y="52310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336863" y="53070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6452" y="5231011"/>
            <a:ext cx="285654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Supply Chain Disruptions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6452" y="5669756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 events, such as pandemics and natural disasters, can disrupt supply chains, leading to delays and production disruptions.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841" y="52310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0299859" y="53070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19448" y="5231011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Demand Fluctuations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19448" y="5669756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Unpredictable demand patterns make it challenging for OEMs to manage inventory levels and optimize production schedules.</a:t>
            </a:r>
            <a:endParaRPr lang="en-US" sz="1550" dirty="0"/>
          </a:p>
        </p:txBody>
      </p:sp>
      <p:pic>
        <p:nvPicPr>
          <p:cNvPr id="33" name="Picture 32" descr="Numbers on a digital display">
            <a:extLst>
              <a:ext uri="{FF2B5EF4-FFF2-40B4-BE49-F238E27FC236}">
                <a16:creationId xmlns:a16="http://schemas.microsoft.com/office/drawing/2014/main" id="{2B132AB5-D549-D304-B073-70AF50EF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778" y="7705304"/>
            <a:ext cx="2705622" cy="522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AI and machine learning can optimize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can analyze sensor data to predict equipment failures, preventing downtime and reducing maintenance costs.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vision systems can detect defects in products, ensuring quality and reducing the number of faulty items.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Process 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can analyze production data to identify bottlenecks and inefficiencies, leading to streamlined operations and improved productivity.</a:t>
            </a:r>
            <a:endParaRPr lang="en-US" sz="1750" dirty="0"/>
          </a:p>
        </p:txBody>
      </p:sp>
      <p:pic>
        <p:nvPicPr>
          <p:cNvPr id="9" name="Picture 8" descr="Numbers on a digital display">
            <a:extLst>
              <a:ext uri="{FF2B5EF4-FFF2-40B4-BE49-F238E27FC236}">
                <a16:creationId xmlns:a16="http://schemas.microsoft.com/office/drawing/2014/main" id="{4FA13B43-B55C-7B1E-2299-8D03DF69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754" y="7754487"/>
            <a:ext cx="2756647" cy="479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1214914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Prototype solution: AI-powered predictive maintenance system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2804874"/>
            <a:ext cx="3751421" cy="2494478"/>
          </a:xfrm>
          <a:prstGeom prst="roundRect">
            <a:avLst>
              <a:gd name="adj" fmla="val 123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23211" y="301001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Sensor Integration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3211" y="3453527"/>
            <a:ext cx="3341132" cy="164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integrates with existing sensors on equipment to collect real-time data on performance, temperature, vibration, and other key parameters.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632" y="2804874"/>
            <a:ext cx="3751421" cy="2494478"/>
          </a:xfrm>
          <a:prstGeom prst="roundRect">
            <a:avLst>
              <a:gd name="adj" fmla="val 123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879777" y="301001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9777" y="3453527"/>
            <a:ext cx="334113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analyze sensor data to identify patterns and anomalies, predicting potential equipment failures before they occur.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066" y="5504498"/>
            <a:ext cx="7707868" cy="151007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23211" y="570964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Alert System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3211" y="6153150"/>
            <a:ext cx="72975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generates alerts to maintenance teams, providing timely notifications about potential issues and allowing for proactive maintenance scheduling.</a:t>
            </a:r>
            <a:endParaRPr lang="en-US" sz="1600" dirty="0"/>
          </a:p>
        </p:txBody>
      </p:sp>
      <p:pic>
        <p:nvPicPr>
          <p:cNvPr id="13" name="Picture 12" descr="Numbers on a digital display">
            <a:extLst>
              <a:ext uri="{FF2B5EF4-FFF2-40B4-BE49-F238E27FC236}">
                <a16:creationId xmlns:a16="http://schemas.microsoft.com/office/drawing/2014/main" id="{42CC3A74-029A-9639-BEE0-A4CE3445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753" y="7633464"/>
            <a:ext cx="2756648" cy="6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933450"/>
            <a:ext cx="778240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and capabilities of the predictive maintenance system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99" y="2440781"/>
            <a:ext cx="972503" cy="1556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405" y="2635210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Monitoring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1405" y="3055739"/>
            <a:ext cx="6518196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provides continuous monitoring of equipment performance, enabling operators to identify and address potential issues quickly.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99" y="3996928"/>
            <a:ext cx="972503" cy="15561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1405" y="4191357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Predictive Analytics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1405" y="4611886"/>
            <a:ext cx="6518196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analyze data to predict equipment failures with high accuracy, allowing for proactive maintenance planning.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99" y="5553075"/>
            <a:ext cx="972503" cy="17430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1405" y="5747504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Automated Reporting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1405" y="6168033"/>
            <a:ext cx="6518196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generates detailed reports on equipment health, maintenance history, and performance trends, providing valuable insights for decision-making.</a:t>
            </a:r>
            <a:endParaRPr lang="en-US" sz="1500" dirty="0"/>
          </a:p>
        </p:txBody>
      </p:sp>
      <p:pic>
        <p:nvPicPr>
          <p:cNvPr id="13" name="Picture 12" descr="Numbers on a digital display">
            <a:extLst>
              <a:ext uri="{FF2B5EF4-FFF2-40B4-BE49-F238E27FC236}">
                <a16:creationId xmlns:a16="http://schemas.microsoft.com/office/drawing/2014/main" id="{C13C4E0C-AF38-AF68-1507-E0EE8B1AE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2693" y="7741040"/>
            <a:ext cx="2487707" cy="49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848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Real-world case studies and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Case Study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Uptime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Reduced Maintenance Costs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 Manufacturing Plant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Aerospace Component Manufacturer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12%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Pharmaceutical Production Facility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14%</a:t>
            </a:r>
            <a:endParaRPr lang="en-US" sz="1750" dirty="0"/>
          </a:p>
        </p:txBody>
      </p:sp>
      <p:pic>
        <p:nvPicPr>
          <p:cNvPr id="22" name="Picture 21" descr="Numbers on a digital display">
            <a:extLst>
              <a:ext uri="{FF2B5EF4-FFF2-40B4-BE49-F238E27FC236}">
                <a16:creationId xmlns:a16="http://schemas.microsoft.com/office/drawing/2014/main" id="{B4FD6741-6C6C-A685-3F2E-00183750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882" y="7727593"/>
            <a:ext cx="2662518" cy="506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" y="750927"/>
            <a:ext cx="7923848" cy="108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Integrating the solution with existing manufacturing infrastructure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60108" y="2102048"/>
            <a:ext cx="22860" cy="5376624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044773" y="2482810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75442" y="2298144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795695" y="2363510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830348" y="2276356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830348" y="2653189"/>
            <a:ext cx="670357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Collecting data from existing sensors and systems.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44773" y="3661410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75442" y="3476744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795695" y="3542109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830348" y="3454956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Configuration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830348" y="3831788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Configuring the predictive maintenance system to match the specific needs of the manufacturing facility.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44773" y="5118854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75442" y="4934188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95695" y="4999553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830348" y="4912400"/>
            <a:ext cx="244185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and Deployment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830348" y="5289233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AI algorithms on historical data and deploying the system for real-time monitoring and predictive analytics.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44773" y="6576298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675442" y="6391632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795695" y="6456998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830348" y="6369844"/>
            <a:ext cx="3709749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Ongoing Monitoring and Optimization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830348" y="6746677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monitoring system performance, fine-tuning AI models, and adapting the system to evolving needs.</a:t>
            </a:r>
            <a:endParaRPr lang="en-US" sz="1350" dirty="0"/>
          </a:p>
        </p:txBody>
      </p:sp>
      <p:pic>
        <p:nvPicPr>
          <p:cNvPr id="25" name="Picture 24" descr="Numbers on a digital display">
            <a:extLst>
              <a:ext uri="{FF2B5EF4-FFF2-40B4-BE49-F238E27FC236}">
                <a16:creationId xmlns:a16="http://schemas.microsoft.com/office/drawing/2014/main" id="{C13928BE-BD7E-64E7-720F-E3F149A5B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246" y="7741040"/>
            <a:ext cx="2501154" cy="49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04525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next steps for embracing AI in manufacturing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62723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782854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Embrace automation and AI to streamline processes and improve efficiency.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2627233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Analytics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782854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data analytics to gain insights and make data-driven decisions.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04860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Innovation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20422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Stay at the forefront of innovation by exploring new AI technologies and applications.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95" y="504860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204228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Partner with AI experts and technology providers to implement AI solutions effectively.</a:t>
            </a:r>
            <a:endParaRPr lang="en-US" sz="1600" dirty="0"/>
          </a:p>
        </p:txBody>
      </p:sp>
      <p:pic>
        <p:nvPicPr>
          <p:cNvPr id="16" name="Picture 15" descr="Numbers on a digital display">
            <a:extLst>
              <a:ext uri="{FF2B5EF4-FFF2-40B4-BE49-F238E27FC236}">
                <a16:creationId xmlns:a16="http://schemas.microsoft.com/office/drawing/2014/main" id="{51A05BCE-4297-CC27-24AA-7DF482F8F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5458" y="7673805"/>
            <a:ext cx="2554942" cy="56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80</cp:revision>
  <dcterms:created xsi:type="dcterms:W3CDTF">2024-11-17T07:39:30Z</dcterms:created>
  <dcterms:modified xsi:type="dcterms:W3CDTF">2024-11-17T08:13:54Z</dcterms:modified>
</cp:coreProperties>
</file>